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4872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274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7940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5015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960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0510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8302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3730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1833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3572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7579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867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264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771800" y="1844824"/>
            <a:ext cx="3456383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89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2492896"/>
            <a:ext cx="7344816" cy="3240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C00000"/>
              </a:buClr>
              <a:buSzPct val="25000"/>
            </a:pPr>
            <a:r>
              <a:rPr lang="ru-RU" sz="48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Радість</a:t>
            </a:r>
            <a:r>
              <a:rPr lang="ru-RU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8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прославлення</a:t>
            </a:r>
            <a:r>
              <a:rPr lang="ru-RU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організаторів</a:t>
            </a:r>
            <a:r>
              <a:rPr lang="ru-RU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нових</a:t>
            </a:r>
            <a:r>
              <a:rPr lang="ru-RU" sz="48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</a:t>
            </a:r>
            <a:endParaRPr lang="ru-RU" sz="48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Радіють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організатори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баптистських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цілий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день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Іменням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підвищуються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Твоєю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справедливістю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89:17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7283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окраса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їхньої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сили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Твоєю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зичливістю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ріг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наш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підноситься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благовісті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душі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приводяться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 Тебе,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89:18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5423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щит наш </a:t>
            </a: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Господній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цар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наш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—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Святого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Ізраїлевого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89:1</a:t>
            </a:r>
            <a:r>
              <a:rPr lang="en-US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0603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милості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Господа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Отця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буду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співати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повіки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 буду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звіщати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устами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своїми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вірність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Твою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роду в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рід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89:2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сказав: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навіки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збудована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милість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а небо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вірність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Свою </a:t>
            </a: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встановляєш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нім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89:3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3508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склав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заповіта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вибранцем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присягнув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Давидові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Моєму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рабові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89:4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5272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Встановлю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навіки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насіння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твоє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твій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трон Я </a:t>
            </a: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збудую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вічні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віки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—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царюватиме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89:5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8957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небо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хвалитиме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Господи Боже, чудо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Твоє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також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вірність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Твою на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зібранні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християн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89:6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8646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Господи, Боже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Саваоте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сильний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Господи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?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вірність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Твоя на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довкіллі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89:9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8066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Справедливість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 право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підстава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престолу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милість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правда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обличчя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Твоє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випереджують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89:15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5984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Блаженний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той гурт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молодих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працівників-баптистів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знає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поклик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святковий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Господи, вони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ходять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світлі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обличчя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b="1" i="1" u="none" strike="noStrike" cap="none" dirty="0" smtClean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89:16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3094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</Words>
  <Application>Microsoft Office PowerPoint</Application>
  <PresentationFormat>Экран (4:3)</PresentationFormat>
  <Paragraphs>69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Псалом 89</vt:lpstr>
      <vt:lpstr>Псалом 89:2</vt:lpstr>
      <vt:lpstr>Псалом 89:3</vt:lpstr>
      <vt:lpstr>Псалом 89:4</vt:lpstr>
      <vt:lpstr>Псалом 89:5</vt:lpstr>
      <vt:lpstr>Псалом 89:6</vt:lpstr>
      <vt:lpstr>Псалом 89:9</vt:lpstr>
      <vt:lpstr>Псалом 89:15</vt:lpstr>
      <vt:lpstr>Псалом 89:16</vt:lpstr>
      <vt:lpstr>Псалом 89:17</vt:lpstr>
      <vt:lpstr>Псалом 89:18</vt:lpstr>
      <vt:lpstr>Псалом 89:19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8</dc:title>
  <cp:lastModifiedBy>Admin</cp:lastModifiedBy>
  <cp:revision>10</cp:revision>
  <dcterms:modified xsi:type="dcterms:W3CDTF">2019-11-11T19:41:48Z</dcterms:modified>
</cp:coreProperties>
</file>